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nton" pitchFamily="2" charset="0"/>
      <p:regular r:id="rId11"/>
    </p:embeddedFont>
    <p:embeddedFont>
      <p:font typeface="Fira Sans" panose="020B0503050000020004" pitchFamily="34" charset="0"/>
      <p:regular r:id="rId12"/>
      <p:bold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5827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14644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kern="0" spc="-6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Logistic Regression: An Introduction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21124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Logistic regression is a powerful machine learning algorithm used for binary classification problems. It models the relationship between a set of predictor variables and a binary outcome, providing insights into the factors influencing the likelihood of a particular event occurring.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39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Understanding the Logistic Function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567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994410" y="2841784"/>
            <a:ext cx="10906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S-Shaped Curve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247192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logistic function is an S-shaped curve that maps any input value to a value between 0 and 1, representing the probability of a binary outcome.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5677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Text 6"/>
          <p:cNvSpPr/>
          <p:nvPr/>
        </p:nvSpPr>
        <p:spPr>
          <a:xfrm>
            <a:off x="4858226" y="2841784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Intuitive Interpretation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247192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logistic function can be interpreted as the probability of a success or failure, making it well-suited for classification problems.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9065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3" name="Text 10"/>
          <p:cNvSpPr/>
          <p:nvPr/>
        </p:nvSpPr>
        <p:spPr>
          <a:xfrm>
            <a:off x="966549" y="5991582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Flexibility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396990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logistic function can be adapted to various problem domains by adjusting the parameters, making it a versatile tool in machine learning.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94864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Formulating the Logistic Regression Model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Linear Combination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Logistic regression starts with a linear combination of the predictor variables, just like linear regression.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Logistic Function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linear combination is then passed through the logistic function to obtain the predicted probability of the binary outcome.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Model Parameters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model parameters, such as the coefficients and intercept, are estimated using optimization techniques like Maximum Likelihood Estimation.</a:t>
            </a:r>
            <a:endParaRPr lang="en-US" sz="17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F24059C-10F1-D2C0-70CA-861260A04BE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616405" y="7581418"/>
            <a:ext cx="2013995" cy="648182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814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689" y="3273028"/>
            <a:ext cx="8676084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kern="0" spc="-4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Feature Engineering and Data Preparation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0689" y="4265057"/>
            <a:ext cx="6457355" cy="1579245"/>
          </a:xfrm>
          <a:prstGeom prst="roundRect">
            <a:avLst>
              <a:gd name="adj" fmla="val 203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965121" y="4479488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Feature Selection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65121" y="4943356"/>
            <a:ext cx="602849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Identify the most relevant predictor variables that can influence the binary outcome.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2475" y="4265057"/>
            <a:ext cx="6457355" cy="1579245"/>
          </a:xfrm>
          <a:prstGeom prst="roundRect">
            <a:avLst>
              <a:gd name="adj" fmla="val 203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7636907" y="4479488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 Cleaning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636907" y="4943356"/>
            <a:ext cx="602849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Ensure the data is free from missing values, outliers, and other quality issues.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50689" y="6058733"/>
            <a:ext cx="6457355" cy="1579245"/>
          </a:xfrm>
          <a:prstGeom prst="roundRect">
            <a:avLst>
              <a:gd name="adj" fmla="val 203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965121" y="6273165"/>
            <a:ext cx="3180993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Encoding Categorical Features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65121" y="6737033"/>
            <a:ext cx="602849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Convert categorical variables into a numerical format that the logistic regression model can understand.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2475" y="6058733"/>
            <a:ext cx="6457355" cy="1579245"/>
          </a:xfrm>
          <a:prstGeom prst="roundRect">
            <a:avLst>
              <a:gd name="adj" fmla="val 203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7636907" y="6273165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Scaling Numeric Features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636907" y="6737033"/>
            <a:ext cx="602849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Standardize or normalize the predictor variables to ensure they are on a similar scale.</a:t>
            </a:r>
            <a:endParaRPr lang="en-US" sz="16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3B8BCD2-E889-F48F-757A-C9E482E043FB}"/>
              </a:ext>
            </a:extLst>
          </p:cNvPr>
          <p:cNvSpPr/>
          <p:nvPr/>
        </p:nvSpPr>
        <p:spPr>
          <a:xfrm>
            <a:off x="12616405" y="7766684"/>
            <a:ext cx="2013995" cy="462915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350" y="753428"/>
            <a:ext cx="7658100" cy="1326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kern="0" spc="-4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Implementing Logistic Regression in Python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0" y="2398395"/>
            <a:ext cx="530662" cy="5306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9350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Python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29350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Logistic regression can be easily implemented using Python libraries like scikit-learn or TensorFlow.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7587" y="2398395"/>
            <a:ext cx="530662" cy="5306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7587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 Preparation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17587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Preprocessing the data is a crucial step before training the logistic regression model.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9350" y="5255657"/>
            <a:ext cx="530662" cy="5306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9350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Model Training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29350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logistic regression model is trained using optimization algorithms to estimate the model parameters.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7587" y="5255657"/>
            <a:ext cx="530662" cy="5306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7587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Model Evaluation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217587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Various performance metrics, such as accuracy, precision, and recall, are used to assess the model's effectiveness.</a:t>
            </a:r>
            <a:endParaRPr lang="en-US" sz="16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850A4A8-FD6B-E48E-70B9-1B249F65C692}"/>
              </a:ext>
            </a:extLst>
          </p:cNvPr>
          <p:cNvSpPr/>
          <p:nvPr/>
        </p:nvSpPr>
        <p:spPr>
          <a:xfrm>
            <a:off x="12616405" y="7581418"/>
            <a:ext cx="2013995" cy="648182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289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085" y="2963585"/>
            <a:ext cx="5806678" cy="60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kern="0" spc="-38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Evaluating Model Performance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085" y="5778579"/>
            <a:ext cx="13270230" cy="22860"/>
          </a:xfrm>
          <a:prstGeom prst="roundRect">
            <a:avLst>
              <a:gd name="adj" fmla="val 127511"/>
            </a:avLst>
          </a:prstGeom>
          <a:solidFill>
            <a:srgbClr val="575757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Shape 2"/>
          <p:cNvSpPr/>
          <p:nvPr/>
        </p:nvSpPr>
        <p:spPr>
          <a:xfrm>
            <a:off x="3937635" y="5098494"/>
            <a:ext cx="22860" cy="680085"/>
          </a:xfrm>
          <a:prstGeom prst="roundRect">
            <a:avLst>
              <a:gd name="adj" fmla="val 127511"/>
            </a:avLst>
          </a:prstGeom>
          <a:solidFill>
            <a:srgbClr val="575757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Shape 3"/>
          <p:cNvSpPr/>
          <p:nvPr/>
        </p:nvSpPr>
        <p:spPr>
          <a:xfrm>
            <a:off x="3730466" y="555998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3902273" y="5632847"/>
            <a:ext cx="93464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734508" y="3862268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Accuracy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395" y="4282440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Measures the overall proportion of correct predictions made by the model.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770" y="5778579"/>
            <a:ext cx="22860" cy="680085"/>
          </a:xfrm>
          <a:prstGeom prst="roundRect">
            <a:avLst>
              <a:gd name="adj" fmla="val 127511"/>
            </a:avLst>
          </a:prstGeom>
          <a:solidFill>
            <a:srgbClr val="575757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Shape 8"/>
          <p:cNvSpPr/>
          <p:nvPr/>
        </p:nvSpPr>
        <p:spPr>
          <a:xfrm>
            <a:off x="7096601" y="555998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9"/>
          <p:cNvSpPr/>
          <p:nvPr/>
        </p:nvSpPr>
        <p:spPr>
          <a:xfrm>
            <a:off x="7244596" y="5632847"/>
            <a:ext cx="141208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6100643" y="6652974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Precision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530" y="7073146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Indicates the proportion of true positive predictions among all positive predictions.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905" y="5098494"/>
            <a:ext cx="22860" cy="680085"/>
          </a:xfrm>
          <a:prstGeom prst="roundRect">
            <a:avLst>
              <a:gd name="adj" fmla="val 127511"/>
            </a:avLst>
          </a:prstGeom>
          <a:solidFill>
            <a:srgbClr val="575757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Shape 13"/>
          <p:cNvSpPr/>
          <p:nvPr/>
        </p:nvSpPr>
        <p:spPr>
          <a:xfrm>
            <a:off x="10462736" y="555998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7" name="Text 14"/>
          <p:cNvSpPr/>
          <p:nvPr/>
        </p:nvSpPr>
        <p:spPr>
          <a:xfrm>
            <a:off x="10610731" y="5632847"/>
            <a:ext cx="141208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66778" y="3862268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Recall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2440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Measures the proportion of true positive predictions among all actual positive instances.</a:t>
            </a:r>
            <a:endParaRPr lang="en-US" sz="15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7864B4A-57A5-0033-6745-C952770037E5}"/>
              </a:ext>
            </a:extLst>
          </p:cNvPr>
          <p:cNvSpPr/>
          <p:nvPr/>
        </p:nvSpPr>
        <p:spPr>
          <a:xfrm>
            <a:off x="12616405" y="7581418"/>
            <a:ext cx="2013995" cy="648182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88836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Interpreting Logistic Regression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Model Coefficients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coefficients of the logistic regression model represent the change in the log-odds of the binary outcome for a one-unit change in the predictor variable.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Odds Ratios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Odds ratios are a more intuitive way to interpret the model coefficients, as they represent the multiplicative change in the odds of the binary outcome.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Statistical Significance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Hypothesis testing can be used to determine which predictor variables have a statistically significant impact on the binary outcome.</a:t>
            </a:r>
            <a:endParaRPr lang="en-US" sz="17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18B74B0-6150-2AB3-2C07-855799EA2C1F}"/>
              </a:ext>
            </a:extLst>
          </p:cNvPr>
          <p:cNvSpPr/>
          <p:nvPr/>
        </p:nvSpPr>
        <p:spPr>
          <a:xfrm>
            <a:off x="12616405" y="7581418"/>
            <a:ext cx="2013995" cy="648182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5330" y="577691"/>
            <a:ext cx="7673340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kern="0" spc="-41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Logistic Regression in the Machine Learning Landscape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330" y="2205990"/>
            <a:ext cx="1050488" cy="16806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00858" y="2416016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Linear Models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100858" y="2870240"/>
            <a:ext cx="6307812" cy="6724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Logistic regression is a type of linear model, which makes it a simple and interpretable algorithm.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330" y="3886676"/>
            <a:ext cx="1050488" cy="188297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00858" y="4096703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Binary Classification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100858" y="4550926"/>
            <a:ext cx="6307812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Logistic regression is particularly well-suited for binary classification problems, where the goal is to predict a yes/no or true/false outcome.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330" y="5769650"/>
            <a:ext cx="1050488" cy="188297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00858" y="5979676"/>
            <a:ext cx="3003709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Machine Learning Landscape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100858" y="6433899"/>
            <a:ext cx="6307812" cy="1008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While logistic regression is a foundational algorithm, it is often used in combination with more complex machine learning models in real-world applications.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572</Words>
  <Application>Microsoft Office PowerPoint</Application>
  <PresentationFormat>Произвольный</PresentationFormat>
  <Paragraphs>69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Fira Sans</vt:lpstr>
      <vt:lpstr>Anton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Ерасыл Кулахметов</cp:lastModifiedBy>
  <cp:revision>2</cp:revision>
  <dcterms:created xsi:type="dcterms:W3CDTF">2024-10-21T16:39:40Z</dcterms:created>
  <dcterms:modified xsi:type="dcterms:W3CDTF">2024-10-21T17:10:52Z</dcterms:modified>
</cp:coreProperties>
</file>